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>
      <p:cViewPr varScale="1">
        <p:scale>
          <a:sx n="127" d="100"/>
          <a:sy n="127" d="100"/>
        </p:scale>
        <p:origin x="-102" y="-2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8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0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7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4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3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0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67F7-3108-4284-BC5A-489F3FB8A1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64DDF-78C5-465C-B72D-9F639B0B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7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6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4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2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7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7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2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1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1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0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5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9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8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5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BMO Financial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Szauer, John</dc:creator>
  <cp:lastModifiedBy>Szauer, John</cp:lastModifiedBy>
  <cp:revision>1</cp:revision>
  <dcterms:created xsi:type="dcterms:W3CDTF">2019-12-03T17:52:48Z</dcterms:created>
  <dcterms:modified xsi:type="dcterms:W3CDTF">2019-12-03T17:54:27Z</dcterms:modified>
</cp:coreProperties>
</file>